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5" r:id="rId8"/>
    <p:sldId id="266" r:id="rId9"/>
    <p:sldId id="267" r:id="rId10"/>
    <p:sldId id="295" r:id="rId11"/>
    <p:sldId id="268" r:id="rId12"/>
    <p:sldId id="269" r:id="rId13"/>
    <p:sldId id="270" r:id="rId14"/>
    <p:sldId id="272" r:id="rId15"/>
    <p:sldId id="273" r:id="rId16"/>
    <p:sldId id="274" r:id="rId17"/>
    <p:sldId id="276" r:id="rId18"/>
    <p:sldId id="277" r:id="rId19"/>
    <p:sldId id="275" r:id="rId20"/>
    <p:sldId id="278" r:id="rId21"/>
    <p:sldId id="279" r:id="rId22"/>
    <p:sldId id="281" r:id="rId23"/>
    <p:sldId id="282" r:id="rId24"/>
    <p:sldId id="283" r:id="rId25"/>
    <p:sldId id="284" r:id="rId26"/>
    <p:sldId id="285" r:id="rId27"/>
    <p:sldId id="287" r:id="rId28"/>
    <p:sldId id="288" r:id="rId29"/>
    <p:sldId id="289" r:id="rId30"/>
    <p:sldId id="286" r:id="rId31"/>
    <p:sldId id="290" r:id="rId32"/>
    <p:sldId id="291" r:id="rId33"/>
    <p:sldId id="292" r:id="rId34"/>
    <p:sldId id="293" r:id="rId35"/>
    <p:sldId id="294" r:id="rId36"/>
  </p:sldIdLst>
  <p:sldSz cx="9144000" cy="6858000" type="screen4x3"/>
  <p:notesSz cx="7104063" cy="102346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9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3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363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9382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4302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8667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577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086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1159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7523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19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593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3848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6F254-4095-4B95-911C-CFC199C5FDF1}" type="datetimeFigureOut">
              <a:rPr lang="pt-BR" smtClean="0"/>
              <a:t>19/07/2016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1B08B-7F34-4234-8220-36FD12CE68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142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03" y="971016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aixaDeTexto 5"/>
          <p:cNvSpPr txBox="1"/>
          <p:nvPr/>
        </p:nvSpPr>
        <p:spPr>
          <a:xfrm>
            <a:off x="1932981" y="1034042"/>
            <a:ext cx="5468869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3900" dirty="0" smtClean="0">
                <a:latin typeface="Bariol Regular" panose="02000506040000020003" pitchFamily="50" charset="0"/>
              </a:rPr>
              <a:t>gout</a:t>
            </a:r>
            <a:endParaRPr lang="pt-BR" sz="23900" dirty="0">
              <a:latin typeface="Bariol Regular" panose="02000506040000020003" pitchFamily="50" charset="0"/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9" t="56386" r="18894" b="26169"/>
          <a:stretch/>
        </p:blipFill>
        <p:spPr>
          <a:xfrm>
            <a:off x="6708449" y="3871245"/>
            <a:ext cx="931491" cy="897308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9" t="57549" r="21129" b="30821"/>
          <a:stretch/>
        </p:blipFill>
        <p:spPr>
          <a:xfrm>
            <a:off x="6810998" y="3931066"/>
            <a:ext cx="649482" cy="59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09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8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8180"/>
            <a:ext cx="9250680" cy="515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03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816333"/>
            <a:ext cx="9353999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RECOMENDADO ONU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597217" y="3725974"/>
            <a:ext cx="809125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600" dirty="0" smtClean="0">
                <a:latin typeface="Bariol Regular" panose="02000506040000020003" pitchFamily="50" charset="0"/>
              </a:rPr>
              <a:t>110 Litros</a:t>
            </a:r>
            <a:endParaRPr lang="pt-BR" sz="16600" dirty="0">
              <a:latin typeface="Bariol Regular" panose="02000506040000020003" pitchFamily="50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441" y="832621"/>
            <a:ext cx="1983713" cy="19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90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-209999" y="256277"/>
            <a:ext cx="9353999" cy="515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A IDEIA INICIAL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5691499" y="2392822"/>
            <a:ext cx="2315910" cy="31619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67" y="1189006"/>
            <a:ext cx="9144000" cy="5143500"/>
          </a:xfrm>
          <a:prstGeom prst="rect">
            <a:avLst/>
          </a:prstGeom>
        </p:spPr>
      </p:pic>
      <p:sp>
        <p:nvSpPr>
          <p:cNvPr id="7" name="Forma livre 6"/>
          <p:cNvSpPr/>
          <p:nvPr/>
        </p:nvSpPr>
        <p:spPr>
          <a:xfrm>
            <a:off x="1427148" y="3982330"/>
            <a:ext cx="6246976" cy="300373"/>
          </a:xfrm>
          <a:custGeom>
            <a:avLst/>
            <a:gdLst>
              <a:gd name="connsiteX0" fmla="*/ 0 w 6246976"/>
              <a:gd name="connsiteY0" fmla="*/ 290567 h 300373"/>
              <a:gd name="connsiteX1" fmla="*/ 2247544 w 6246976"/>
              <a:gd name="connsiteY1" fmla="*/ 10 h 300373"/>
              <a:gd name="connsiteX2" fmla="*/ 3768695 w 6246976"/>
              <a:gd name="connsiteY2" fmla="*/ 299113 h 300373"/>
              <a:gd name="connsiteX3" fmla="*/ 6246976 w 6246976"/>
              <a:gd name="connsiteY3" fmla="*/ 94014 h 300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976" h="300373">
                <a:moveTo>
                  <a:pt x="0" y="290567"/>
                </a:moveTo>
                <a:cubicBezTo>
                  <a:pt x="809714" y="144576"/>
                  <a:pt x="1619428" y="-1414"/>
                  <a:pt x="2247544" y="10"/>
                </a:cubicBezTo>
                <a:cubicBezTo>
                  <a:pt x="2875660" y="1434"/>
                  <a:pt x="3102123" y="283446"/>
                  <a:pt x="3768695" y="299113"/>
                </a:cubicBezTo>
                <a:cubicBezTo>
                  <a:pt x="4435267" y="314780"/>
                  <a:pt x="5832505" y="180896"/>
                  <a:pt x="6246976" y="94014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9" t="56386" r="18894" b="26169"/>
          <a:stretch/>
        </p:blipFill>
        <p:spPr>
          <a:xfrm rot="2700000">
            <a:off x="5696786" y="2590747"/>
            <a:ext cx="931491" cy="897308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9" t="57549" r="21129" b="30821"/>
          <a:stretch/>
        </p:blipFill>
        <p:spPr>
          <a:xfrm rot="2700000">
            <a:off x="5837791" y="2606447"/>
            <a:ext cx="649482" cy="598206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9" t="56386" r="18894" b="26169"/>
          <a:stretch/>
        </p:blipFill>
        <p:spPr>
          <a:xfrm rot="2700000">
            <a:off x="5540361" y="2657221"/>
            <a:ext cx="1244340" cy="1198676"/>
          </a:xfrm>
          <a:prstGeom prst="rect">
            <a:avLst/>
          </a:prstGeom>
        </p:spPr>
      </p:pic>
      <p:sp>
        <p:nvSpPr>
          <p:cNvPr id="16" name="Retângulo 15"/>
          <p:cNvSpPr/>
          <p:nvPr/>
        </p:nvSpPr>
        <p:spPr>
          <a:xfrm>
            <a:off x="6076061" y="2709016"/>
            <a:ext cx="137747" cy="6836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098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-90359" y="2486569"/>
            <a:ext cx="9353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smtClean="0">
                <a:latin typeface="Bariol Regular" panose="02000506040000020003" pitchFamily="50" charset="0"/>
              </a:rPr>
              <a:t>OS PROBLEMAS</a:t>
            </a:r>
            <a:endParaRPr lang="pt-BR" sz="80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99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21783" y="2732974"/>
            <a:ext cx="75935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Falta de tomadas perto </a:t>
            </a:r>
          </a:p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da caixa d’agua.</a:t>
            </a:r>
          </a:p>
        </p:txBody>
      </p:sp>
    </p:spTree>
    <p:extLst>
      <p:ext uri="{BB962C8B-B14F-4D97-AF65-F5344CB8AC3E}">
        <p14:creationId xmlns:p14="http://schemas.microsoft.com/office/powerpoint/2010/main" val="2235988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21783" y="2732974"/>
            <a:ext cx="75935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Sensor Ultrassônico teria baixa precisão e séria instabilidade.</a:t>
            </a: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476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504" y="2715882"/>
            <a:ext cx="7593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Durabilidade questionável.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92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503" y="2126222"/>
            <a:ext cx="75935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Seria necessário um banco de dados de caixas para usar o sensor de distância.</a:t>
            </a:r>
          </a:p>
          <a:p>
            <a:pPr algn="ctr"/>
            <a:endParaRPr lang="pt-BR" sz="4400" dirty="0" smtClean="0">
              <a:latin typeface="Bariol Regular" panose="02000506040000020003" pitchFamily="50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259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503" y="2126222"/>
            <a:ext cx="759356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A caixa enche a medida que é utilizada.</a:t>
            </a:r>
          </a:p>
          <a:p>
            <a:pPr algn="ctr"/>
            <a:endParaRPr lang="pt-BR" sz="4400" dirty="0" smtClean="0">
              <a:latin typeface="Bariol Regular" panose="02000506040000020003" pitchFamily="50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34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16" b="97567" l="7053" r="96082">
                        <a14:foregroundMark x1="18025" y1="34307" x2="18025" y2="34307"/>
                        <a14:foregroundMark x1="12853" y1="38929" x2="12853" y2="38929"/>
                        <a14:foregroundMark x1="15047" y1="49878" x2="15047" y2="49878"/>
                        <a14:foregroundMark x1="30878" y1="70803" x2="30878" y2="70803"/>
                        <a14:foregroundMark x1="35893" y1="81509" x2="35893" y2="81509"/>
                        <a14:foregroundMark x1="60815" y1="87105" x2="60815" y2="87105"/>
                        <a14:foregroundMark x1="67085" y1="87591" x2="67085" y2="87591"/>
                        <a14:foregroundMark x1="77900" y1="74696" x2="77900" y2="74696"/>
                        <a14:foregroundMark x1="84953" y1="78589" x2="84953" y2="78589"/>
                        <a14:foregroundMark x1="89028" y1="59611" x2="89028" y2="59611"/>
                        <a14:foregroundMark x1="86207" y1="52068" x2="86207" y2="52068"/>
                        <a14:foregroundMark x1="80878" y1="48175" x2="80878" y2="48175"/>
                        <a14:foregroundMark x1="77586" y1="45255" x2="77586" y2="45255"/>
                        <a14:foregroundMark x1="74451" y1="26277" x2="74451" y2="26277"/>
                        <a14:foregroundMark x1="74765" y1="23114" x2="74765" y2="23114"/>
                        <a14:foregroundMark x1="73354" y1="31630" x2="73354" y2="31630"/>
                        <a14:foregroundMark x1="31348" y1="12652" x2="31348" y2="12652"/>
                        <a14:foregroundMark x1="33856" y1="11192" x2="33856" y2="11192"/>
                        <a14:foregroundMark x1="37618" y1="8759" x2="37618" y2="8759"/>
                        <a14:foregroundMark x1="39969" y1="12409" x2="39969" y2="12409"/>
                        <a14:foregroundMark x1="39812" y1="10949" x2="39812" y2="10949"/>
                        <a14:foregroundMark x1="39812" y1="9976" x2="39812" y2="9976"/>
                        <a14:foregroundMark x1="37461" y1="10949" x2="37461" y2="10949"/>
                        <a14:foregroundMark x1="86677" y1="59611" x2="86677" y2="59611"/>
                        <a14:foregroundMark x1="23511" y1="97567" x2="23511" y2="97567"/>
                        <a14:foregroundMark x1="19279" y1="73723" x2="19279" y2="73723"/>
                        <a14:foregroundMark x1="19279" y1="73723" x2="19279" y2="73723"/>
                        <a14:foregroundMark x1="22414" y1="70560" x2="22414" y2="70560"/>
                        <a14:foregroundMark x1="25549" y1="68856" x2="25549" y2="68856"/>
                        <a14:foregroundMark x1="27586" y1="73479" x2="27586" y2="73479"/>
                        <a14:foregroundMark x1="22257" y1="68127" x2="22257" y2="68127"/>
                        <a14:foregroundMark x1="20690" y1="71533" x2="20690" y2="71533"/>
                        <a14:foregroundMark x1="20533" y1="70560" x2="20533" y2="70560"/>
                        <a14:foregroundMark x1="94828" y1="50365" x2="94828" y2="50365"/>
                        <a14:foregroundMark x1="96082" y1="52798" x2="96082" y2="52798"/>
                        <a14:foregroundMark x1="7053" y1="51582" x2="7053" y2="51582"/>
                        <a14:foregroundMark x1="37147" y1="95620" x2="37147" y2="95620"/>
                        <a14:foregroundMark x1="78056" y1="24574" x2="78056" y2="245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084" y="2700137"/>
            <a:ext cx="5260382" cy="3388741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751492" y="1015269"/>
            <a:ext cx="759356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600" dirty="0" smtClean="0">
                <a:latin typeface="Bariol Regular" panose="02000506040000020003" pitchFamily="50" charset="0"/>
              </a:rPr>
              <a:t>A SOLUÇÃO</a:t>
            </a:r>
          </a:p>
          <a:p>
            <a:pPr algn="ctr"/>
            <a:endParaRPr lang="pt-BR" sz="4400" dirty="0" smtClean="0">
              <a:latin typeface="Bariol Regular" panose="02000506040000020003" pitchFamily="50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17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521068" y="1863969"/>
            <a:ext cx="652614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600" dirty="0" smtClean="0">
                <a:latin typeface="Bariol Regular" panose="02000506040000020003" pitchFamily="50" charset="0"/>
              </a:rPr>
              <a:t>O </a:t>
            </a:r>
            <a:r>
              <a:rPr lang="pt-BR" sz="9600" dirty="0" smtClean="0">
                <a:latin typeface="Bariol Regular" panose="02000506040000020003" pitchFamily="50" charset="0"/>
              </a:rPr>
              <a:t>que tem </a:t>
            </a:r>
            <a:r>
              <a:rPr lang="pt-BR" sz="9600" dirty="0" smtClean="0">
                <a:latin typeface="Bariol Regular" panose="02000506040000020003" pitchFamily="50" charset="0"/>
              </a:rPr>
              <a:t>a </a:t>
            </a:r>
          </a:p>
          <a:p>
            <a:r>
              <a:rPr lang="pt-BR" sz="9600" dirty="0" smtClean="0">
                <a:latin typeface="Bariol Regular" panose="02000506040000020003" pitchFamily="50" charset="0"/>
              </a:rPr>
              <a:t>minha caixa?</a:t>
            </a:r>
            <a:endParaRPr lang="pt-BR" sz="96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3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>
          <a:xfrm>
            <a:off x="0" y="3290131"/>
            <a:ext cx="970354" cy="226792"/>
          </a:xfrm>
          <a:prstGeom prst="rect">
            <a:avLst/>
          </a:prstGeom>
          <a:solidFill>
            <a:srgbClr val="C49344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/>
          <p:cNvSpPr/>
          <p:nvPr/>
        </p:nvSpPr>
        <p:spPr>
          <a:xfrm>
            <a:off x="1179321" y="3290131"/>
            <a:ext cx="429672" cy="2267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/>
          <p:cNvSpPr txBox="1"/>
          <p:nvPr/>
        </p:nvSpPr>
        <p:spPr>
          <a:xfrm>
            <a:off x="-209999" y="264823"/>
            <a:ext cx="9353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ADICIONANDO EFEITOS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96" y="1629134"/>
            <a:ext cx="9144000" cy="5143500"/>
          </a:xfrm>
          <a:prstGeom prst="rect">
            <a:avLst/>
          </a:prstGeom>
        </p:spPr>
      </p:pic>
      <p:sp>
        <p:nvSpPr>
          <p:cNvPr id="7" name="Forma livre 6"/>
          <p:cNvSpPr/>
          <p:nvPr/>
        </p:nvSpPr>
        <p:spPr>
          <a:xfrm>
            <a:off x="1427148" y="3982330"/>
            <a:ext cx="6246976" cy="300373"/>
          </a:xfrm>
          <a:custGeom>
            <a:avLst/>
            <a:gdLst>
              <a:gd name="connsiteX0" fmla="*/ 0 w 6246976"/>
              <a:gd name="connsiteY0" fmla="*/ 290567 h 300373"/>
              <a:gd name="connsiteX1" fmla="*/ 2247544 w 6246976"/>
              <a:gd name="connsiteY1" fmla="*/ 10 h 300373"/>
              <a:gd name="connsiteX2" fmla="*/ 3768695 w 6246976"/>
              <a:gd name="connsiteY2" fmla="*/ 299113 h 300373"/>
              <a:gd name="connsiteX3" fmla="*/ 6246976 w 6246976"/>
              <a:gd name="connsiteY3" fmla="*/ 94014 h 300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6976" h="300373">
                <a:moveTo>
                  <a:pt x="0" y="290567"/>
                </a:moveTo>
                <a:cubicBezTo>
                  <a:pt x="809714" y="144576"/>
                  <a:pt x="1619428" y="-1414"/>
                  <a:pt x="2247544" y="10"/>
                </a:cubicBezTo>
                <a:cubicBezTo>
                  <a:pt x="2875660" y="1434"/>
                  <a:pt x="3102123" y="283446"/>
                  <a:pt x="3768695" y="299113"/>
                </a:cubicBezTo>
                <a:cubicBezTo>
                  <a:pt x="4435267" y="314780"/>
                  <a:pt x="5832505" y="180896"/>
                  <a:pt x="6246976" y="94014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 5"/>
          <p:cNvSpPr/>
          <p:nvPr/>
        </p:nvSpPr>
        <p:spPr>
          <a:xfrm rot="16200000">
            <a:off x="634359" y="3396943"/>
            <a:ext cx="854580" cy="31619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Arco 2"/>
          <p:cNvSpPr/>
          <p:nvPr/>
        </p:nvSpPr>
        <p:spPr>
          <a:xfrm>
            <a:off x="1025356" y="3403333"/>
            <a:ext cx="1170774" cy="114283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Arco 16"/>
          <p:cNvSpPr/>
          <p:nvPr/>
        </p:nvSpPr>
        <p:spPr>
          <a:xfrm>
            <a:off x="1032478" y="3427546"/>
            <a:ext cx="1170774" cy="1142836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Imagem 17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9" t="56386" r="18894" b="26169"/>
          <a:stretch/>
        </p:blipFill>
        <p:spPr>
          <a:xfrm rot="13675932">
            <a:off x="664545" y="2275022"/>
            <a:ext cx="931491" cy="897308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9" t="57549" r="21129" b="30821"/>
          <a:stretch/>
        </p:blipFill>
        <p:spPr>
          <a:xfrm rot="13675932">
            <a:off x="736906" y="2510188"/>
            <a:ext cx="649482" cy="598206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19" t="56386" r="18894" b="26169"/>
          <a:stretch/>
        </p:blipFill>
        <p:spPr>
          <a:xfrm rot="13675932">
            <a:off x="508120" y="1986246"/>
            <a:ext cx="1244340" cy="119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7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-90359" y="2184157"/>
            <a:ext cx="9353999" cy="309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smtClean="0">
                <a:latin typeface="Bariol Regular" panose="02000506040000020003" pitchFamily="50" charset="0"/>
              </a:rPr>
              <a:t>OS PROBLEMAS</a:t>
            </a:r>
          </a:p>
          <a:p>
            <a:pPr algn="ctr"/>
            <a:r>
              <a:rPr lang="pt-BR" sz="8000" dirty="0" smtClean="0">
                <a:latin typeface="Bariol Regular" panose="02000506040000020003" pitchFamily="50" charset="0"/>
              </a:rPr>
              <a:t>DA SOLUÇÃO</a:t>
            </a:r>
            <a:endParaRPr lang="pt-BR" sz="8000" dirty="0">
              <a:latin typeface="Bariol Regular" panose="02000506040000020003" pitchFamily="50" charset="0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0" y="4514850"/>
            <a:ext cx="3213100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7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504" y="2715882"/>
            <a:ext cx="75935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Instabilidade do sensor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35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76503" y="2126222"/>
            <a:ext cx="759356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A necessidade de um conhecimento de WEB pelos membros</a:t>
            </a:r>
          </a:p>
          <a:p>
            <a:pPr algn="ctr"/>
            <a:endParaRPr lang="pt-BR" sz="4400" dirty="0" smtClean="0">
              <a:latin typeface="Bariol Regular" panose="02000506040000020003" pitchFamily="50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91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76503" y="2126222"/>
            <a:ext cx="759356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A criação de uma caixa que fosse</a:t>
            </a:r>
          </a:p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Impermeável e fácil de achar.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29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76503" y="2126222"/>
            <a:ext cx="759356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 smtClean="0">
                <a:latin typeface="Bariol Regular" panose="02000506040000020003" pitchFamily="50" charset="0"/>
              </a:rPr>
              <a:t>A vedação dos elementos da caixa, canos, emendas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018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76503" y="2126222"/>
            <a:ext cx="75935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pt-BR" sz="3200" dirty="0" smtClean="0">
              <a:latin typeface="Bariol Regular" panose="02000506040000020003" pitchFamily="50" charset="0"/>
            </a:endParaRPr>
          </a:p>
          <a:p>
            <a:endParaRPr lang="pt-BR" sz="3200" dirty="0" smtClean="0">
              <a:latin typeface="Bariol Regular" panose="02000506040000020003" pitchFamily="50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-90359" y="2184157"/>
            <a:ext cx="9353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 smtClean="0">
                <a:latin typeface="Bariol Regular" panose="02000506040000020003" pitchFamily="50" charset="0"/>
              </a:rPr>
              <a:t>SOLUÇÕES</a:t>
            </a:r>
            <a:endParaRPr lang="pt-BR" sz="80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86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16902" t="5020" r="23151" b="6907"/>
          <a:stretch/>
        </p:blipFill>
        <p:spPr>
          <a:xfrm>
            <a:off x="999858" y="393106"/>
            <a:ext cx="7187014" cy="593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66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7024" t="3917" r="8779" b="47472"/>
          <a:stretch/>
        </p:blipFill>
        <p:spPr>
          <a:xfrm>
            <a:off x="1447800" y="228602"/>
            <a:ext cx="6172200" cy="6335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9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4598" t="52252" r="11205" b="12666"/>
          <a:stretch/>
        </p:blipFill>
        <p:spPr>
          <a:xfrm>
            <a:off x="558799" y="381002"/>
            <a:ext cx="8263891" cy="6121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5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738553" y="1134208"/>
            <a:ext cx="790915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Você não saber</a:t>
            </a:r>
          </a:p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o problema, é o </a:t>
            </a:r>
          </a:p>
          <a:p>
            <a:pPr algn="ctr"/>
            <a:r>
              <a:rPr lang="pt-BR" sz="9600" dirty="0">
                <a:latin typeface="Bariol Regular" panose="02000506040000020003" pitchFamily="50" charset="0"/>
              </a:rPr>
              <a:t>p</a:t>
            </a:r>
            <a:r>
              <a:rPr lang="pt-BR" sz="9600" dirty="0" smtClean="0">
                <a:latin typeface="Bariol Regular" panose="02000506040000020003" pitchFamily="50" charset="0"/>
              </a:rPr>
              <a:t>roblema!</a:t>
            </a:r>
            <a:endParaRPr lang="pt-BR" sz="96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799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164" y="-1101044"/>
            <a:ext cx="6123735" cy="918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76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024" y="-699952"/>
            <a:ext cx="5865976" cy="954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1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900" y="-1016000"/>
            <a:ext cx="6373994" cy="928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44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6666" t="11976" r="8681" b="15185"/>
          <a:stretch/>
        </p:blipFill>
        <p:spPr>
          <a:xfrm>
            <a:off x="0" y="1131342"/>
            <a:ext cx="9155430" cy="443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4375" t="9630" r="4236" b="14074"/>
          <a:stretch/>
        </p:blipFill>
        <p:spPr>
          <a:xfrm>
            <a:off x="1" y="1319332"/>
            <a:ext cx="9143999" cy="429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4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14367" t="16815" r="10442" b="14445"/>
          <a:stretch/>
        </p:blipFill>
        <p:spPr>
          <a:xfrm>
            <a:off x="0" y="1036320"/>
            <a:ext cx="9144000" cy="470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660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208983" y="1766604"/>
            <a:ext cx="6933134" cy="2081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Consumo médio</a:t>
            </a:r>
          </a:p>
          <a:p>
            <a:pPr algn="ctr"/>
            <a:r>
              <a:rPr lang="pt-BR" sz="9600" dirty="0">
                <a:latin typeface="Bariol Regular" panose="02000506040000020003" pitchFamily="50" charset="0"/>
              </a:rPr>
              <a:t>d</a:t>
            </a:r>
            <a:r>
              <a:rPr lang="pt-BR" sz="9600" dirty="0" smtClean="0">
                <a:latin typeface="Bariol Regular" panose="02000506040000020003" pitchFamily="50" charset="0"/>
              </a:rPr>
              <a:t>iário no mundo:</a:t>
            </a:r>
            <a:endParaRPr lang="pt-BR" sz="96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13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662509"/>
            <a:ext cx="9353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ESTADOS </a:t>
            </a:r>
          </a:p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UNIDOS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9336" y="836637"/>
            <a:ext cx="1763927" cy="1763927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2172025" y="4289997"/>
            <a:ext cx="51125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575 Litros</a:t>
            </a:r>
            <a:endParaRPr lang="pt-BR" sz="9600" dirty="0">
              <a:latin typeface="Bariol Regular" panose="0200050604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24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816333"/>
            <a:ext cx="9353999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AUSTRÁLIA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129546" y="4289997"/>
            <a:ext cx="51975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495 Litros</a:t>
            </a:r>
            <a:endParaRPr lang="pt-BR" sz="9600" dirty="0">
              <a:latin typeface="Bariol Regular" panose="02000506040000020003" pitchFamily="50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441" y="832621"/>
            <a:ext cx="1983713" cy="19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746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816333"/>
            <a:ext cx="9353999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JAPÃO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180041" y="4289997"/>
            <a:ext cx="509652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375 Litros</a:t>
            </a:r>
            <a:endParaRPr lang="pt-BR" sz="9600" dirty="0">
              <a:latin typeface="Bariol Regular" panose="02000506040000020003" pitchFamily="50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441" y="832621"/>
            <a:ext cx="1983713" cy="19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44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816333"/>
            <a:ext cx="9353999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FRANÇA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142370" y="4289997"/>
            <a:ext cx="517186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>
                <a:latin typeface="Bariol Regular" panose="02000506040000020003" pitchFamily="50" charset="0"/>
              </a:rPr>
              <a:t>2</a:t>
            </a:r>
            <a:r>
              <a:rPr lang="pt-BR" sz="9600" dirty="0" smtClean="0">
                <a:latin typeface="Bariol Regular" panose="02000506040000020003" pitchFamily="50" charset="0"/>
              </a:rPr>
              <a:t>85 Litros</a:t>
            </a:r>
            <a:endParaRPr lang="pt-BR" sz="9600" dirty="0">
              <a:latin typeface="Bariol Regular" panose="02000506040000020003" pitchFamily="50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441" y="832621"/>
            <a:ext cx="1983713" cy="19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24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-95701" y="2816333"/>
            <a:ext cx="9353999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smtClean="0">
                <a:latin typeface="Bariol Regular" panose="02000506040000020003" pitchFamily="50" charset="0"/>
              </a:rPr>
              <a:t>BRASIL</a:t>
            </a:r>
            <a:endParaRPr lang="pt-BR" sz="4800" dirty="0">
              <a:latin typeface="Bariol Regular" panose="02000506040000020003" pitchFamily="50" charset="0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253778" y="4289997"/>
            <a:ext cx="49490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 smtClean="0">
                <a:latin typeface="Bariol Regular" panose="02000506040000020003" pitchFamily="50" charset="0"/>
              </a:rPr>
              <a:t>185 Litros</a:t>
            </a:r>
            <a:endParaRPr lang="pt-BR" sz="9600" dirty="0">
              <a:latin typeface="Bariol Regular" panose="02000506040000020003" pitchFamily="50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9441" y="832621"/>
            <a:ext cx="1983713" cy="198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66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</TotalTime>
  <Words>137</Words>
  <Application>Microsoft Office PowerPoint</Application>
  <PresentationFormat>Apresentação na tela (4:3)</PresentationFormat>
  <Paragraphs>43</Paragraphs>
  <Slides>35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0" baseType="lpstr">
      <vt:lpstr>Arial</vt:lpstr>
      <vt:lpstr>Bariol Regular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joaopedrovbs@gmail.com</dc:creator>
  <cp:lastModifiedBy>João Pedro Vilas Boas Silva</cp:lastModifiedBy>
  <cp:revision>19</cp:revision>
  <dcterms:created xsi:type="dcterms:W3CDTF">2016-07-17T16:57:52Z</dcterms:created>
  <dcterms:modified xsi:type="dcterms:W3CDTF">2016-07-20T01:07:59Z</dcterms:modified>
</cp:coreProperties>
</file>

<file path=docProps/thumbnail.jpeg>
</file>